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4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5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6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7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heme/theme8.xml" ContentType="application/vnd.openxmlformats-officedocument.theme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9.xml" ContentType="application/vnd.openxmlformats-officedocument.theme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theme/theme10.xml" ContentType="application/vnd.openxmlformats-officedocument.theme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1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theme/theme12.xml" ContentType="application/vnd.openxmlformats-officedocument.theme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theme/theme1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4" r:id="rId2"/>
    <p:sldMasterId id="2147483688" r:id="rId3"/>
    <p:sldMasterId id="2147483702" r:id="rId4"/>
    <p:sldMasterId id="2147483716" r:id="rId5"/>
    <p:sldMasterId id="2147483730" r:id="rId6"/>
    <p:sldMasterId id="2147483744" r:id="rId7"/>
    <p:sldMasterId id="2147483758" r:id="rId8"/>
    <p:sldMasterId id="2147483772" r:id="rId9"/>
    <p:sldMasterId id="2147483786" r:id="rId10"/>
    <p:sldMasterId id="2147483800" r:id="rId11"/>
    <p:sldMasterId id="2147483814" r:id="rId12"/>
    <p:sldMasterId id="2147483828" r:id="rId13"/>
  </p:sldMasterIdLst>
  <p:sldIdLst>
    <p:sldId id="258" r:id="rId14"/>
    <p:sldId id="261" r:id="rId15"/>
    <p:sldId id="260" r:id="rId16"/>
    <p:sldId id="259" r:id="rId17"/>
    <p:sldId id="263" r:id="rId18"/>
    <p:sldId id="265" r:id="rId19"/>
    <p:sldId id="267" r:id="rId20"/>
    <p:sldId id="269" r:id="rId21"/>
    <p:sldId id="271" r:id="rId22"/>
    <p:sldId id="273" r:id="rId23"/>
    <p:sldId id="275" r:id="rId24"/>
    <p:sldId id="277" r:id="rId25"/>
    <p:sldId id="279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8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1DD239-F432-43E5-8F23-DA4E27B88062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5245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F85442-EE3A-4600-AEAF-7EC07F73C5F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6586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B0EC45-D923-4F2E-AF5E-BD936E93297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30442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0B5F79-280D-4E04-AD19-298AD85706C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25034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9589CE-5B69-4519-A872-58A07D4FF35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66247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4CBCF2-FD47-4AF8-AB41-105339BB8A4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87615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F5CF89-3CA4-49DC-B9B2-9C7132A0267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46313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FDC818-3DD8-432F-B77A-2CAE4E6D95A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0931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948655-0BD1-45FB-BA50-5ACA5717FEC0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4742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6D5717-1726-454F-BCA9-73BE8E14FC2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79570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086243-5678-4FCE-831B-D875A167737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97051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264B61-1516-4134-92D3-A27C145EF8D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63154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CE2BA2-984E-4E6B-9A9F-BE1703F68D7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67032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1DD239-F432-43E5-8F23-DA4E27B88062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83135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F85442-EE3A-4600-AEAF-7EC07F73C5F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75142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B0EC45-D923-4F2E-AF5E-BD936E93297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8562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0B5F79-280D-4E04-AD19-298AD85706C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93380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9589CE-5B69-4519-A872-58A07D4FF35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514703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4CBCF2-FD47-4AF8-AB41-105339BB8A4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26367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F5CF89-3CA4-49DC-B9B2-9C7132A0267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49644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FDC818-3DD8-432F-B77A-2CAE4E6D95A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2528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948655-0BD1-45FB-BA50-5ACA5717FEC0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290797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6D5717-1726-454F-BCA9-73BE8E14FC2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704290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086243-5678-4FCE-831B-D875A167737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132365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264B61-1516-4134-92D3-A27C145EF8D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0133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CE2BA2-984E-4E6B-9A9F-BE1703F68D7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476568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1DD239-F432-43E5-8F23-DA4E27B88062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87992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F85442-EE3A-4600-AEAF-7EC07F73C5F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020789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B0EC45-D923-4F2E-AF5E-BD936E93297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167325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0B5F79-280D-4E04-AD19-298AD85706C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163524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9589CE-5B69-4519-A872-58A07D4FF35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676558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4CBCF2-FD47-4AF8-AB41-105339BB8A4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925496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F5CF89-3CA4-49DC-B9B2-9C7132A0267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330007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FDC818-3DD8-432F-B77A-2CAE4E6D95A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577665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948655-0BD1-45FB-BA50-5ACA5717FEC0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534376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6D5717-1726-454F-BCA9-73BE8E14FC2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757676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086243-5678-4FCE-831B-D875A167737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634706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264B61-1516-4134-92D3-A27C145EF8D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736737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CE2BA2-984E-4E6B-9A9F-BE1703F68D7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806268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1DD239-F432-43E5-8F23-DA4E27B88062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39509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F85442-EE3A-4600-AEAF-7EC07F73C5F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116564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B0EC45-D923-4F2E-AF5E-BD936E93297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941235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0B5F79-280D-4E04-AD19-298AD85706C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602470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9589CE-5B69-4519-A872-58A07D4FF35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690021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4CBCF2-FD47-4AF8-AB41-105339BB8A4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204707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F5CF89-3CA4-49DC-B9B2-9C7132A0267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931534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FDC818-3DD8-432F-B77A-2CAE4E6D95A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090107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948655-0BD1-45FB-BA50-5ACA5717FEC0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40463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6D5717-1726-454F-BCA9-73BE8E14FC2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026173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086243-5678-4FCE-831B-D875A167737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445961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264B61-1516-4134-92D3-A27C145EF8D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63718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CE2BA2-984E-4E6B-9A9F-BE1703F68D7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450312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1DD239-F432-43E5-8F23-DA4E27B88062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01462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F85442-EE3A-4600-AEAF-7EC07F73C5F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266832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B0EC45-D923-4F2E-AF5E-BD936E93297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353175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0B5F79-280D-4E04-AD19-298AD85706C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472564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9589CE-5B69-4519-A872-58A07D4FF35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131629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4CBCF2-FD47-4AF8-AB41-105339BB8A4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337547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F5CF89-3CA4-49DC-B9B2-9C7132A0267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720195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FDC818-3DD8-432F-B77A-2CAE4E6D95A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365364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948655-0BD1-45FB-BA50-5ACA5717FEC0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111925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6D5717-1726-454F-BCA9-73BE8E14FC2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263175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086243-5678-4FCE-831B-D875A167737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854226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264B61-1516-4134-92D3-A27C145EF8D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572798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CE2BA2-984E-4E6B-9A9F-BE1703F68D7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425920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1DD239-F432-43E5-8F23-DA4E27B88062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770186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F85442-EE3A-4600-AEAF-7EC07F73C5F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789058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B0EC45-D923-4F2E-AF5E-BD936E93297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393441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0B5F79-280D-4E04-AD19-298AD85706C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90001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9589CE-5B69-4519-A872-58A07D4FF35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198835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4CBCF2-FD47-4AF8-AB41-105339BB8A4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40172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F5CF89-3CA4-49DC-B9B2-9C7132A0267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6497427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FDC818-3DD8-432F-B77A-2CAE4E6D95A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387589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948655-0BD1-45FB-BA50-5ACA5717FEC0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560824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6D5717-1726-454F-BCA9-73BE8E14FC2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5951270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086243-5678-4FCE-831B-D875A167737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067457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264B61-1516-4134-92D3-A27C145EF8D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105751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CE2BA2-984E-4E6B-9A9F-BE1703F68D7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657888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1DD239-F432-43E5-8F23-DA4E27B88062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8181299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F85442-EE3A-4600-AEAF-7EC07F73C5F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4889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B0EC45-D923-4F2E-AF5E-BD936E93297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334311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0B5F79-280D-4E04-AD19-298AD85706C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178438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9589CE-5B69-4519-A872-58A07D4FF35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0362000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4CBCF2-FD47-4AF8-AB41-105339BB8A4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655813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F5CF89-3CA4-49DC-B9B2-9C7132A0267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894146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FDC818-3DD8-432F-B77A-2CAE4E6D95A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1460084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948655-0BD1-45FB-BA50-5ACA5717FEC0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3792379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6D5717-1726-454F-BCA9-73BE8E14FC2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8540859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086243-5678-4FCE-831B-D875A167737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168969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264B61-1516-4134-92D3-A27C145EF8D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0007559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CE2BA2-984E-4E6B-9A9F-BE1703F68D7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09910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1DD239-F432-43E5-8F23-DA4E27B88062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4012902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F85442-EE3A-4600-AEAF-7EC07F73C5F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0747306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B0EC45-D923-4F2E-AF5E-BD936E93297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5229566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0B5F79-280D-4E04-AD19-298AD85706C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8474860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9589CE-5B69-4519-A872-58A07D4FF35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373679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4CBCF2-FD47-4AF8-AB41-105339BB8A4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8952558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F5CF89-3CA4-49DC-B9B2-9C7132A0267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4669823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FDC818-3DD8-432F-B77A-2CAE4E6D95A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4310626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948655-0BD1-45FB-BA50-5ACA5717FEC0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7028104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6D5717-1726-454F-BCA9-73BE8E14FC2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2495615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086243-5678-4FCE-831B-D875A167737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678253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264B61-1516-4134-92D3-A27C145EF8D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4074597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CE2BA2-984E-4E6B-9A9F-BE1703F68D7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205590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1DD239-F432-43E5-8F23-DA4E27B88062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930097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F85442-EE3A-4600-AEAF-7EC07F73C5F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5368228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B0EC45-D923-4F2E-AF5E-BD936E93297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2986810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0B5F79-280D-4E04-AD19-298AD85706C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9877893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9589CE-5B69-4519-A872-58A07D4FF35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0055710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4CBCF2-FD47-4AF8-AB41-105339BB8A4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6786575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F5CF89-3CA4-49DC-B9B2-9C7132A0267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3169542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FDC818-3DD8-432F-B77A-2CAE4E6D95A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3243789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948655-0BD1-45FB-BA50-5ACA5717FEC0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2252189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6D5717-1726-454F-BCA9-73BE8E14FC2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7092533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086243-5678-4FCE-831B-D875A167737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9032104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264B61-1516-4134-92D3-A27C145EF8D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2372930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CE2BA2-984E-4E6B-9A9F-BE1703F68D7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7454146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1DD239-F432-43E5-8F23-DA4E27B88062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87078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F85442-EE3A-4600-AEAF-7EC07F73C5F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0490139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B0EC45-D923-4F2E-AF5E-BD936E93297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8541294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0B5F79-280D-4E04-AD19-298AD85706C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8520983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9589CE-5B69-4519-A872-58A07D4FF35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4107000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4CBCF2-FD47-4AF8-AB41-105339BB8A4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0229224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F5CF89-3CA4-49DC-B9B2-9C7132A0267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7690126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FDC818-3DD8-432F-B77A-2CAE4E6D95A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014759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948655-0BD1-45FB-BA50-5ACA5717FEC0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7788461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6D5717-1726-454F-BCA9-73BE8E14FC2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6740265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086243-5678-4FCE-831B-D875A167737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383275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264B61-1516-4134-92D3-A27C145EF8D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5747079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CE2BA2-984E-4E6B-9A9F-BE1703F68D7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1823738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1DD239-F432-43E5-8F23-DA4E27B88062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06006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F85442-EE3A-4600-AEAF-7EC07F73C5F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5639548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B0EC45-D923-4F2E-AF5E-BD936E93297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0694973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0B5F79-280D-4E04-AD19-298AD85706C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8561322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9589CE-5B69-4519-A872-58A07D4FF35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4274954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4CBCF2-FD47-4AF8-AB41-105339BB8A4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2872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F5CF89-3CA4-49DC-B9B2-9C7132A0267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0744120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FDC818-3DD8-432F-B77A-2CAE4E6D95A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5203170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948655-0BD1-45FB-BA50-5ACA5717FEC0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0984971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6D5717-1726-454F-BCA9-73BE8E14FC2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6295736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086243-5678-4FCE-831B-D875A167737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064754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264B61-1516-4134-92D3-A27C145EF8D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930129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CE2BA2-984E-4E6B-9A9F-BE1703F68D7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3533183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1DD239-F432-43E5-8F23-DA4E27B88062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1389144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F85442-EE3A-4600-AEAF-7EC07F73C5F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8033838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B0EC45-D923-4F2E-AF5E-BD936E93297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9773301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0B5F79-280D-4E04-AD19-298AD85706C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4043352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9589CE-5B69-4519-A872-58A07D4FF35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0520546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4CBCF2-FD47-4AF8-AB41-105339BB8A4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9082318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F5CF89-3CA4-49DC-B9B2-9C7132A0267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0274507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FDC818-3DD8-432F-B77A-2CAE4E6D95A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9612995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948655-0BD1-45FB-BA50-5ACA5717FEC0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3732258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6D5717-1726-454F-BCA9-73BE8E14FC2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416037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086243-5678-4FCE-831B-D875A167737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2549650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264B61-1516-4134-92D3-A27C145EF8D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3329101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CE2BA2-984E-4E6B-9A9F-BE1703F68D7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2671319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1DD239-F432-43E5-8F23-DA4E27B88062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8397295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F85442-EE3A-4600-AEAF-7EC07F73C5F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9160797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B0EC45-D923-4F2E-AF5E-BD936E93297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7717229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0B5F79-280D-4E04-AD19-298AD85706C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3686160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9589CE-5B69-4519-A872-58A07D4FF35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9328952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4CBCF2-FD47-4AF8-AB41-105339BB8A4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8404314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F5CF89-3CA4-49DC-B9B2-9C7132A0267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3062827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FDC818-3DD8-432F-B77A-2CAE4E6D95A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4005920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948655-0BD1-45FB-BA50-5ACA5717FEC0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2974673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6D5717-1726-454F-BCA9-73BE8E14FC2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058814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086243-5678-4FCE-831B-D875A167737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186089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264B61-1516-4134-92D3-A27C145EF8D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3012132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CE2BA2-984E-4E6B-9A9F-BE1703F68D7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0217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5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slideLayout" Target="../slideLayouts/slideLayout64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slideLayout" Target="../slideLayouts/slideLayout63.xml"/><Relationship Id="rId5" Type="http://schemas.openxmlformats.org/officeDocument/2006/relationships/slideLayout" Target="../slideLayouts/slideLayout57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62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Relationship Id="rId1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13" Type="http://schemas.openxmlformats.org/officeDocument/2006/relationships/slideLayout" Target="../slideLayouts/slideLayout78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slideLayout" Target="../slideLayouts/slideLayout77.xml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slideLayout" Target="../slideLayouts/slideLayout76.xml"/><Relationship Id="rId5" Type="http://schemas.openxmlformats.org/officeDocument/2006/relationships/slideLayout" Target="../slideLayouts/slideLayout70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13" Type="http://schemas.openxmlformats.org/officeDocument/2006/relationships/slideLayout" Target="../slideLayouts/slideLayout91.xml"/><Relationship Id="rId3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5.xml"/><Relationship Id="rId12" Type="http://schemas.openxmlformats.org/officeDocument/2006/relationships/slideLayout" Target="../slideLayouts/slideLayout90.xml"/><Relationship Id="rId2" Type="http://schemas.openxmlformats.org/officeDocument/2006/relationships/slideLayout" Target="../slideLayouts/slideLayout80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5" Type="http://schemas.openxmlformats.org/officeDocument/2006/relationships/slideLayout" Target="../slideLayouts/slideLayout83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88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Relationship Id="rId1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9.xml"/><Relationship Id="rId13" Type="http://schemas.openxmlformats.org/officeDocument/2006/relationships/slideLayout" Target="../slideLayouts/slideLayout104.xml"/><Relationship Id="rId3" Type="http://schemas.openxmlformats.org/officeDocument/2006/relationships/slideLayout" Target="../slideLayouts/slideLayout94.xml"/><Relationship Id="rId7" Type="http://schemas.openxmlformats.org/officeDocument/2006/relationships/slideLayout" Target="../slideLayouts/slideLayout98.xml"/><Relationship Id="rId12" Type="http://schemas.openxmlformats.org/officeDocument/2006/relationships/slideLayout" Target="../slideLayouts/slideLayout103.xml"/><Relationship Id="rId2" Type="http://schemas.openxmlformats.org/officeDocument/2006/relationships/slideLayout" Target="../slideLayouts/slideLayout93.xml"/><Relationship Id="rId1" Type="http://schemas.openxmlformats.org/officeDocument/2006/relationships/slideLayout" Target="../slideLayouts/slideLayout92.xml"/><Relationship Id="rId6" Type="http://schemas.openxmlformats.org/officeDocument/2006/relationships/slideLayout" Target="../slideLayouts/slideLayout97.xml"/><Relationship Id="rId11" Type="http://schemas.openxmlformats.org/officeDocument/2006/relationships/slideLayout" Target="../slideLayouts/slideLayout102.xml"/><Relationship Id="rId5" Type="http://schemas.openxmlformats.org/officeDocument/2006/relationships/slideLayout" Target="../slideLayouts/slideLayout96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1.xml"/><Relationship Id="rId4" Type="http://schemas.openxmlformats.org/officeDocument/2006/relationships/slideLayout" Target="../slideLayouts/slideLayout95.xml"/><Relationship Id="rId9" Type="http://schemas.openxmlformats.org/officeDocument/2006/relationships/slideLayout" Target="../slideLayouts/slideLayout100.xml"/><Relationship Id="rId14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2.xml"/><Relationship Id="rId13" Type="http://schemas.openxmlformats.org/officeDocument/2006/relationships/slideLayout" Target="../slideLayouts/slideLayout117.xml"/><Relationship Id="rId3" Type="http://schemas.openxmlformats.org/officeDocument/2006/relationships/slideLayout" Target="../slideLayouts/slideLayout107.xml"/><Relationship Id="rId7" Type="http://schemas.openxmlformats.org/officeDocument/2006/relationships/slideLayout" Target="../slideLayouts/slideLayout111.xml"/><Relationship Id="rId12" Type="http://schemas.openxmlformats.org/officeDocument/2006/relationships/slideLayout" Target="../slideLayouts/slideLayout116.xml"/><Relationship Id="rId2" Type="http://schemas.openxmlformats.org/officeDocument/2006/relationships/slideLayout" Target="../slideLayouts/slideLayout106.xml"/><Relationship Id="rId1" Type="http://schemas.openxmlformats.org/officeDocument/2006/relationships/slideLayout" Target="../slideLayouts/slideLayout105.xml"/><Relationship Id="rId6" Type="http://schemas.openxmlformats.org/officeDocument/2006/relationships/slideLayout" Target="../slideLayouts/slideLayout110.xml"/><Relationship Id="rId11" Type="http://schemas.openxmlformats.org/officeDocument/2006/relationships/slideLayout" Target="../slideLayouts/slideLayout115.xml"/><Relationship Id="rId5" Type="http://schemas.openxmlformats.org/officeDocument/2006/relationships/slideLayout" Target="../slideLayouts/slideLayout109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14.xml"/><Relationship Id="rId4" Type="http://schemas.openxmlformats.org/officeDocument/2006/relationships/slideLayout" Target="../slideLayouts/slideLayout108.xml"/><Relationship Id="rId9" Type="http://schemas.openxmlformats.org/officeDocument/2006/relationships/slideLayout" Target="../slideLayouts/slideLayout113.xml"/><Relationship Id="rId14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5.xml"/><Relationship Id="rId13" Type="http://schemas.openxmlformats.org/officeDocument/2006/relationships/slideLayout" Target="../slideLayouts/slideLayout130.xml"/><Relationship Id="rId3" Type="http://schemas.openxmlformats.org/officeDocument/2006/relationships/slideLayout" Target="../slideLayouts/slideLayout120.xml"/><Relationship Id="rId7" Type="http://schemas.openxmlformats.org/officeDocument/2006/relationships/slideLayout" Target="../slideLayouts/slideLayout124.xml"/><Relationship Id="rId12" Type="http://schemas.openxmlformats.org/officeDocument/2006/relationships/slideLayout" Target="../slideLayouts/slideLayout129.xml"/><Relationship Id="rId2" Type="http://schemas.openxmlformats.org/officeDocument/2006/relationships/slideLayout" Target="../slideLayouts/slideLayout119.xml"/><Relationship Id="rId1" Type="http://schemas.openxmlformats.org/officeDocument/2006/relationships/slideLayout" Target="../slideLayouts/slideLayout118.xml"/><Relationship Id="rId6" Type="http://schemas.openxmlformats.org/officeDocument/2006/relationships/slideLayout" Target="../slideLayouts/slideLayout123.xml"/><Relationship Id="rId11" Type="http://schemas.openxmlformats.org/officeDocument/2006/relationships/slideLayout" Target="../slideLayouts/slideLayout128.xml"/><Relationship Id="rId5" Type="http://schemas.openxmlformats.org/officeDocument/2006/relationships/slideLayout" Target="../slideLayouts/slideLayout122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27.xml"/><Relationship Id="rId4" Type="http://schemas.openxmlformats.org/officeDocument/2006/relationships/slideLayout" Target="../slideLayouts/slideLayout121.xml"/><Relationship Id="rId9" Type="http://schemas.openxmlformats.org/officeDocument/2006/relationships/slideLayout" Target="../slideLayouts/slideLayout126.xml"/><Relationship Id="rId14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8.xml"/><Relationship Id="rId13" Type="http://schemas.openxmlformats.org/officeDocument/2006/relationships/slideLayout" Target="../slideLayouts/slideLayout143.xml"/><Relationship Id="rId3" Type="http://schemas.openxmlformats.org/officeDocument/2006/relationships/slideLayout" Target="../slideLayouts/slideLayout133.xml"/><Relationship Id="rId7" Type="http://schemas.openxmlformats.org/officeDocument/2006/relationships/slideLayout" Target="../slideLayouts/slideLayout137.xml"/><Relationship Id="rId12" Type="http://schemas.openxmlformats.org/officeDocument/2006/relationships/slideLayout" Target="../slideLayouts/slideLayout142.xml"/><Relationship Id="rId2" Type="http://schemas.openxmlformats.org/officeDocument/2006/relationships/slideLayout" Target="../slideLayouts/slideLayout132.xml"/><Relationship Id="rId1" Type="http://schemas.openxmlformats.org/officeDocument/2006/relationships/slideLayout" Target="../slideLayouts/slideLayout131.xml"/><Relationship Id="rId6" Type="http://schemas.openxmlformats.org/officeDocument/2006/relationships/slideLayout" Target="../slideLayouts/slideLayout136.xml"/><Relationship Id="rId11" Type="http://schemas.openxmlformats.org/officeDocument/2006/relationships/slideLayout" Target="../slideLayouts/slideLayout141.xml"/><Relationship Id="rId5" Type="http://schemas.openxmlformats.org/officeDocument/2006/relationships/slideLayout" Target="../slideLayouts/slideLayout13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40.xml"/><Relationship Id="rId4" Type="http://schemas.openxmlformats.org/officeDocument/2006/relationships/slideLayout" Target="../slideLayouts/slideLayout134.xml"/><Relationship Id="rId9" Type="http://schemas.openxmlformats.org/officeDocument/2006/relationships/slideLayout" Target="../slideLayouts/slideLayout139.xml"/><Relationship Id="rId14" Type="http://schemas.openxmlformats.org/officeDocument/2006/relationships/theme" Target="../theme/theme1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slideLayout" Target="../slideLayouts/slideLayout156.xml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slideLayout" Target="../slideLayouts/slideLayout155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Relationship Id="rId14" Type="http://schemas.openxmlformats.org/officeDocument/2006/relationships/theme" Target="../theme/theme1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4.xml"/><Relationship Id="rId13" Type="http://schemas.openxmlformats.org/officeDocument/2006/relationships/slideLayout" Target="../slideLayouts/slideLayout169.xml"/><Relationship Id="rId3" Type="http://schemas.openxmlformats.org/officeDocument/2006/relationships/slideLayout" Target="../slideLayouts/slideLayout159.xml"/><Relationship Id="rId7" Type="http://schemas.openxmlformats.org/officeDocument/2006/relationships/slideLayout" Target="../slideLayouts/slideLayout163.xml"/><Relationship Id="rId12" Type="http://schemas.openxmlformats.org/officeDocument/2006/relationships/slideLayout" Target="../slideLayouts/slideLayout168.xml"/><Relationship Id="rId2" Type="http://schemas.openxmlformats.org/officeDocument/2006/relationships/slideLayout" Target="../slideLayouts/slideLayout158.xml"/><Relationship Id="rId1" Type="http://schemas.openxmlformats.org/officeDocument/2006/relationships/slideLayout" Target="../slideLayouts/slideLayout157.xml"/><Relationship Id="rId6" Type="http://schemas.openxmlformats.org/officeDocument/2006/relationships/slideLayout" Target="../slideLayouts/slideLayout162.xml"/><Relationship Id="rId11" Type="http://schemas.openxmlformats.org/officeDocument/2006/relationships/slideLayout" Target="../slideLayouts/slideLayout167.xml"/><Relationship Id="rId5" Type="http://schemas.openxmlformats.org/officeDocument/2006/relationships/slideLayout" Target="../slideLayouts/slideLayout161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66.xml"/><Relationship Id="rId4" Type="http://schemas.openxmlformats.org/officeDocument/2006/relationships/slideLayout" Target="../slideLayouts/slideLayout160.xml"/><Relationship Id="rId9" Type="http://schemas.openxmlformats.org/officeDocument/2006/relationships/slideLayout" Target="../slideLayouts/slideLayout165.xml"/><Relationship Id="rId14" Type="http://schemas.openxmlformats.org/officeDocument/2006/relationships/theme" Target="../theme/theme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400" smtClean="0"/>
            </a:lvl1pPr>
          </a:lstStyle>
          <a:p>
            <a:pPr fontAlgn="base"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FontTx/>
              <a:buNone/>
              <a:defRPr sz="1400" smtClean="0"/>
            </a:lvl1pPr>
          </a:lstStyle>
          <a:p>
            <a:pPr fontAlgn="base"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400" smtClean="0"/>
            </a:lvl1pPr>
          </a:lstStyle>
          <a:p>
            <a:pPr fontAlgn="base">
              <a:spcAft>
                <a:spcPct val="0"/>
              </a:spcAft>
              <a:defRPr/>
            </a:pPr>
            <a:fld id="{5BF7C6E6-DA90-4755-9F72-4E4E2B678F78}" type="slidenum">
              <a:rPr lang="ru-RU">
                <a:solidFill>
                  <a:srgbClr val="000000"/>
                </a:solidFill>
              </a:rPr>
              <a:pPr fontAlgn="base"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3009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400" smtClean="0"/>
            </a:lvl1pPr>
          </a:lstStyle>
          <a:p>
            <a:pPr fontAlgn="base"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FontTx/>
              <a:buNone/>
              <a:defRPr sz="1400" smtClean="0"/>
            </a:lvl1pPr>
          </a:lstStyle>
          <a:p>
            <a:pPr fontAlgn="base"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400" smtClean="0"/>
            </a:lvl1pPr>
          </a:lstStyle>
          <a:p>
            <a:pPr fontAlgn="base">
              <a:spcAft>
                <a:spcPct val="0"/>
              </a:spcAft>
              <a:defRPr/>
            </a:pPr>
            <a:fld id="{5BF7C6E6-DA90-4755-9F72-4E4E2B678F78}" type="slidenum">
              <a:rPr lang="ru-RU">
                <a:solidFill>
                  <a:srgbClr val="000000"/>
                </a:solidFill>
              </a:rPr>
              <a:pPr fontAlgn="base"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0215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400" smtClean="0"/>
            </a:lvl1pPr>
          </a:lstStyle>
          <a:p>
            <a:pPr fontAlgn="base"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FontTx/>
              <a:buNone/>
              <a:defRPr sz="1400" smtClean="0"/>
            </a:lvl1pPr>
          </a:lstStyle>
          <a:p>
            <a:pPr fontAlgn="base"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400" smtClean="0"/>
            </a:lvl1pPr>
          </a:lstStyle>
          <a:p>
            <a:pPr fontAlgn="base">
              <a:spcAft>
                <a:spcPct val="0"/>
              </a:spcAft>
              <a:defRPr/>
            </a:pPr>
            <a:fld id="{5BF7C6E6-DA90-4755-9F72-4E4E2B678F78}" type="slidenum">
              <a:rPr lang="ru-RU">
                <a:solidFill>
                  <a:srgbClr val="000000"/>
                </a:solidFill>
              </a:rPr>
              <a:pPr fontAlgn="base"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8227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400" smtClean="0"/>
            </a:lvl1pPr>
          </a:lstStyle>
          <a:p>
            <a:pPr fontAlgn="base"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FontTx/>
              <a:buNone/>
              <a:defRPr sz="1400" smtClean="0"/>
            </a:lvl1pPr>
          </a:lstStyle>
          <a:p>
            <a:pPr fontAlgn="base"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400" smtClean="0"/>
            </a:lvl1pPr>
          </a:lstStyle>
          <a:p>
            <a:pPr fontAlgn="base">
              <a:spcAft>
                <a:spcPct val="0"/>
              </a:spcAft>
              <a:defRPr/>
            </a:pPr>
            <a:fld id="{5BF7C6E6-DA90-4755-9F72-4E4E2B678F78}" type="slidenum">
              <a:rPr lang="ru-RU">
                <a:solidFill>
                  <a:srgbClr val="000000"/>
                </a:solidFill>
              </a:rPr>
              <a:pPr fontAlgn="base"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9651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400" smtClean="0"/>
            </a:lvl1pPr>
          </a:lstStyle>
          <a:p>
            <a:pPr fontAlgn="base"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FontTx/>
              <a:buNone/>
              <a:defRPr sz="1400" smtClean="0"/>
            </a:lvl1pPr>
          </a:lstStyle>
          <a:p>
            <a:pPr fontAlgn="base"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400" smtClean="0"/>
            </a:lvl1pPr>
          </a:lstStyle>
          <a:p>
            <a:pPr fontAlgn="base">
              <a:spcAft>
                <a:spcPct val="0"/>
              </a:spcAft>
              <a:defRPr/>
            </a:pPr>
            <a:fld id="{5BF7C6E6-DA90-4755-9F72-4E4E2B678F78}" type="slidenum">
              <a:rPr lang="ru-RU">
                <a:solidFill>
                  <a:srgbClr val="000000"/>
                </a:solidFill>
              </a:rPr>
              <a:pPr fontAlgn="base"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857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  <p:sldLayoutId id="2147483728" r:id="rId12"/>
    <p:sldLayoutId id="2147483729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400" smtClean="0"/>
            </a:lvl1pPr>
          </a:lstStyle>
          <a:p>
            <a:pPr fontAlgn="base"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FontTx/>
              <a:buNone/>
              <a:defRPr sz="1400" smtClean="0"/>
            </a:lvl1pPr>
          </a:lstStyle>
          <a:p>
            <a:pPr fontAlgn="base"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400" smtClean="0"/>
            </a:lvl1pPr>
          </a:lstStyle>
          <a:p>
            <a:pPr fontAlgn="base">
              <a:spcAft>
                <a:spcPct val="0"/>
              </a:spcAft>
              <a:defRPr/>
            </a:pPr>
            <a:fld id="{5BF7C6E6-DA90-4755-9F72-4E4E2B678F78}" type="slidenum">
              <a:rPr lang="ru-RU">
                <a:solidFill>
                  <a:srgbClr val="000000"/>
                </a:solidFill>
              </a:rPr>
              <a:pPr fontAlgn="base"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4545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  <p:sldLayoutId id="2147483742" r:id="rId12"/>
    <p:sldLayoutId id="2147483743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400" smtClean="0"/>
            </a:lvl1pPr>
          </a:lstStyle>
          <a:p>
            <a:pPr fontAlgn="base"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FontTx/>
              <a:buNone/>
              <a:defRPr sz="1400" smtClean="0"/>
            </a:lvl1pPr>
          </a:lstStyle>
          <a:p>
            <a:pPr fontAlgn="base"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400" smtClean="0"/>
            </a:lvl1pPr>
          </a:lstStyle>
          <a:p>
            <a:pPr fontAlgn="base">
              <a:spcAft>
                <a:spcPct val="0"/>
              </a:spcAft>
              <a:defRPr/>
            </a:pPr>
            <a:fld id="{5BF7C6E6-DA90-4755-9F72-4E4E2B678F78}" type="slidenum">
              <a:rPr lang="ru-RU">
                <a:solidFill>
                  <a:srgbClr val="000000"/>
                </a:solidFill>
              </a:rPr>
              <a:pPr fontAlgn="base"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2989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  <p:sldLayoutId id="2147483757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400" smtClean="0"/>
            </a:lvl1pPr>
          </a:lstStyle>
          <a:p>
            <a:pPr fontAlgn="base"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FontTx/>
              <a:buNone/>
              <a:defRPr sz="1400" smtClean="0"/>
            </a:lvl1pPr>
          </a:lstStyle>
          <a:p>
            <a:pPr fontAlgn="base"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400" smtClean="0"/>
            </a:lvl1pPr>
          </a:lstStyle>
          <a:p>
            <a:pPr fontAlgn="base">
              <a:spcAft>
                <a:spcPct val="0"/>
              </a:spcAft>
              <a:defRPr/>
            </a:pPr>
            <a:fld id="{5BF7C6E6-DA90-4755-9F72-4E4E2B678F78}" type="slidenum">
              <a:rPr lang="ru-RU">
                <a:solidFill>
                  <a:srgbClr val="000000"/>
                </a:solidFill>
              </a:rPr>
              <a:pPr fontAlgn="base"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4592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  <p:sldLayoutId id="2147483770" r:id="rId12"/>
    <p:sldLayoutId id="2147483771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400" smtClean="0"/>
            </a:lvl1pPr>
          </a:lstStyle>
          <a:p>
            <a:pPr fontAlgn="base"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FontTx/>
              <a:buNone/>
              <a:defRPr sz="1400" smtClean="0"/>
            </a:lvl1pPr>
          </a:lstStyle>
          <a:p>
            <a:pPr fontAlgn="base"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400" smtClean="0"/>
            </a:lvl1pPr>
          </a:lstStyle>
          <a:p>
            <a:pPr fontAlgn="base">
              <a:spcAft>
                <a:spcPct val="0"/>
              </a:spcAft>
              <a:defRPr/>
            </a:pPr>
            <a:fld id="{5BF7C6E6-DA90-4755-9F72-4E4E2B678F78}" type="slidenum">
              <a:rPr lang="ru-RU">
                <a:solidFill>
                  <a:srgbClr val="000000"/>
                </a:solidFill>
              </a:rPr>
              <a:pPr fontAlgn="base"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316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  <p:sldLayoutId id="2147483784" r:id="rId12"/>
    <p:sldLayoutId id="2147483785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400" smtClean="0"/>
            </a:lvl1pPr>
          </a:lstStyle>
          <a:p>
            <a:pPr fontAlgn="base"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FontTx/>
              <a:buNone/>
              <a:defRPr sz="1400" smtClean="0"/>
            </a:lvl1pPr>
          </a:lstStyle>
          <a:p>
            <a:pPr fontAlgn="base"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400" smtClean="0"/>
            </a:lvl1pPr>
          </a:lstStyle>
          <a:p>
            <a:pPr fontAlgn="base">
              <a:spcAft>
                <a:spcPct val="0"/>
              </a:spcAft>
              <a:defRPr/>
            </a:pPr>
            <a:fld id="{5BF7C6E6-DA90-4755-9F72-4E4E2B678F78}" type="slidenum">
              <a:rPr lang="ru-RU">
                <a:solidFill>
                  <a:srgbClr val="000000"/>
                </a:solidFill>
              </a:rPr>
              <a:pPr fontAlgn="base"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0543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  <p:sldLayoutId id="2147483798" r:id="rId12"/>
    <p:sldLayoutId id="2147483799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400" smtClean="0"/>
            </a:lvl1pPr>
          </a:lstStyle>
          <a:p>
            <a:pPr fontAlgn="base"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FontTx/>
              <a:buNone/>
              <a:defRPr sz="1400" smtClean="0"/>
            </a:lvl1pPr>
          </a:lstStyle>
          <a:p>
            <a:pPr fontAlgn="base"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400" smtClean="0"/>
            </a:lvl1pPr>
          </a:lstStyle>
          <a:p>
            <a:pPr fontAlgn="base">
              <a:spcAft>
                <a:spcPct val="0"/>
              </a:spcAft>
              <a:defRPr/>
            </a:pPr>
            <a:fld id="{5BF7C6E6-DA90-4755-9F72-4E4E2B678F78}" type="slidenum">
              <a:rPr lang="ru-RU">
                <a:solidFill>
                  <a:srgbClr val="000000"/>
                </a:solidFill>
              </a:rPr>
              <a:pPr fontAlgn="base"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2531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1" r:id="rId1"/>
    <p:sldLayoutId id="2147483802" r:id="rId2"/>
    <p:sldLayoutId id="2147483803" r:id="rId3"/>
    <p:sldLayoutId id="2147483804" r:id="rId4"/>
    <p:sldLayoutId id="2147483805" r:id="rId5"/>
    <p:sldLayoutId id="2147483806" r:id="rId6"/>
    <p:sldLayoutId id="2147483807" r:id="rId7"/>
    <p:sldLayoutId id="2147483808" r:id="rId8"/>
    <p:sldLayoutId id="2147483809" r:id="rId9"/>
    <p:sldLayoutId id="2147483810" r:id="rId10"/>
    <p:sldLayoutId id="2147483811" r:id="rId11"/>
    <p:sldLayoutId id="2147483812" r:id="rId12"/>
    <p:sldLayoutId id="2147483813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400" smtClean="0"/>
            </a:lvl1pPr>
          </a:lstStyle>
          <a:p>
            <a:pPr fontAlgn="base"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FontTx/>
              <a:buNone/>
              <a:defRPr sz="1400" smtClean="0"/>
            </a:lvl1pPr>
          </a:lstStyle>
          <a:p>
            <a:pPr fontAlgn="base"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400" smtClean="0"/>
            </a:lvl1pPr>
          </a:lstStyle>
          <a:p>
            <a:pPr fontAlgn="base">
              <a:spcAft>
                <a:spcPct val="0"/>
              </a:spcAft>
              <a:defRPr/>
            </a:pPr>
            <a:fld id="{5BF7C6E6-DA90-4755-9F72-4E4E2B678F78}" type="slidenum">
              <a:rPr lang="ru-RU">
                <a:solidFill>
                  <a:srgbClr val="000000"/>
                </a:solidFill>
              </a:rPr>
              <a:pPr fontAlgn="base"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7413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  <p:sldLayoutId id="2147483824" r:id="rId10"/>
    <p:sldLayoutId id="2147483825" r:id="rId11"/>
    <p:sldLayoutId id="2147483826" r:id="rId12"/>
    <p:sldLayoutId id="2147483827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400" smtClean="0"/>
            </a:lvl1pPr>
          </a:lstStyle>
          <a:p>
            <a:pPr fontAlgn="base"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FontTx/>
              <a:buNone/>
              <a:defRPr sz="1400" smtClean="0"/>
            </a:lvl1pPr>
          </a:lstStyle>
          <a:p>
            <a:pPr fontAlgn="base"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400" smtClean="0"/>
            </a:lvl1pPr>
          </a:lstStyle>
          <a:p>
            <a:pPr fontAlgn="base">
              <a:spcAft>
                <a:spcPct val="0"/>
              </a:spcAft>
              <a:defRPr/>
            </a:pPr>
            <a:fld id="{5BF7C6E6-DA90-4755-9F72-4E4E2B678F78}" type="slidenum">
              <a:rPr lang="ru-RU">
                <a:solidFill>
                  <a:srgbClr val="000000"/>
                </a:solidFill>
              </a:rPr>
              <a:pPr fontAlgn="base"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9305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  <p:sldLayoutId id="2147483840" r:id="rId12"/>
    <p:sldLayoutId id="2147483841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0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1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4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5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609600"/>
          </a:xfrm>
        </p:spPr>
        <p:txBody>
          <a:bodyPr/>
          <a:lstStyle/>
          <a:p>
            <a:pPr eaLnBrk="1" hangingPunct="1"/>
            <a:r>
              <a:rPr lang="ru-RU" altLang="ru-RU" sz="3600" b="1" smtClean="0">
                <a:solidFill>
                  <a:srgbClr val="000099"/>
                </a:solidFill>
                <a:latin typeface="Book Antiqua" pitchFamily="18" charset="0"/>
              </a:rPr>
              <a:t>«ОСЕННЯЯ ВОЛЯ»</a:t>
            </a:r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533400"/>
            <a:ext cx="6096000" cy="63246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altLang="ru-RU" sz="2400" b="1" dirty="0" smtClean="0">
                <a:solidFill>
                  <a:srgbClr val="000099"/>
                </a:solidFill>
              </a:rPr>
              <a:t>Выхожу я в путь, открытый взорам</a:t>
            </a:r>
            <a:r>
              <a:rPr lang="ru-RU" altLang="ru-RU" sz="2400" b="1" dirty="0" smtClean="0"/>
              <a:t>,</a:t>
            </a:r>
          </a:p>
          <a:p>
            <a:pPr eaLnBrk="1" hangingPunct="1">
              <a:buFontTx/>
              <a:buNone/>
            </a:pPr>
            <a:r>
              <a:rPr lang="ru-RU" altLang="ru-RU" sz="2400" b="1" dirty="0" smtClean="0"/>
              <a:t> </a:t>
            </a:r>
            <a:r>
              <a:rPr lang="ru-RU" altLang="ru-RU" sz="2400" b="1" dirty="0" smtClean="0">
                <a:solidFill>
                  <a:schemeClr val="bg1"/>
                </a:solidFill>
              </a:rPr>
              <a:t>Ветер гнет упругие кусты, </a:t>
            </a:r>
          </a:p>
          <a:p>
            <a:pPr eaLnBrk="1" hangingPunct="1">
              <a:buFontTx/>
              <a:buNone/>
            </a:pPr>
            <a:r>
              <a:rPr lang="ru-RU" altLang="ru-RU" sz="2400" b="1" dirty="0" smtClean="0">
                <a:solidFill>
                  <a:schemeClr val="bg1"/>
                </a:solidFill>
              </a:rPr>
              <a:t>Битый камень лег по </a:t>
            </a:r>
            <a:r>
              <a:rPr lang="ru-RU" altLang="ru-RU" sz="2400" b="1" dirty="0" smtClean="0"/>
              <a:t>косогорам, </a:t>
            </a:r>
          </a:p>
          <a:p>
            <a:pPr eaLnBrk="1" hangingPunct="1">
              <a:buFontTx/>
              <a:buNone/>
            </a:pPr>
            <a:r>
              <a:rPr lang="ru-RU" altLang="ru-RU" sz="2400" b="1" dirty="0" smtClean="0"/>
              <a:t>Желтой глины скудные пласты.</a:t>
            </a:r>
          </a:p>
          <a:p>
            <a:pPr eaLnBrk="1" hangingPunct="1">
              <a:buFontTx/>
              <a:buNone/>
            </a:pPr>
            <a:r>
              <a:rPr lang="ru-RU" altLang="ru-RU" sz="2400" b="1" dirty="0" smtClean="0"/>
              <a:t> Разгулялась осень в мокрых долах, </a:t>
            </a:r>
          </a:p>
          <a:p>
            <a:pPr eaLnBrk="1" hangingPunct="1">
              <a:buFontTx/>
              <a:buNone/>
            </a:pPr>
            <a:r>
              <a:rPr lang="ru-RU" altLang="ru-RU" sz="2400" b="1" dirty="0" smtClean="0"/>
              <a:t>Обнажила кладбища земли, </a:t>
            </a:r>
          </a:p>
          <a:p>
            <a:pPr eaLnBrk="1" hangingPunct="1">
              <a:buFontTx/>
              <a:buNone/>
            </a:pPr>
            <a:r>
              <a:rPr lang="ru-RU" altLang="ru-RU" sz="2400" b="1" dirty="0" smtClean="0"/>
              <a:t>Но густых рябин в проезжих селах </a:t>
            </a:r>
          </a:p>
          <a:p>
            <a:pPr eaLnBrk="1" hangingPunct="1">
              <a:buFontTx/>
              <a:buNone/>
            </a:pPr>
            <a:r>
              <a:rPr lang="ru-RU" altLang="ru-RU" sz="2400" b="1" dirty="0" smtClean="0"/>
              <a:t>Красный цвет зареет издали. </a:t>
            </a:r>
          </a:p>
          <a:p>
            <a:pPr eaLnBrk="1" hangingPunct="1">
              <a:buFontTx/>
              <a:buNone/>
            </a:pPr>
            <a:r>
              <a:rPr lang="ru-RU" altLang="ru-RU" sz="2400" b="1" dirty="0" smtClean="0"/>
              <a:t>Вот оно, мое веселье, пляшет</a:t>
            </a:r>
          </a:p>
          <a:p>
            <a:pPr eaLnBrk="1" hangingPunct="1">
              <a:buFontTx/>
              <a:buNone/>
            </a:pPr>
            <a:r>
              <a:rPr lang="ru-RU" altLang="ru-RU" sz="2400" b="1" dirty="0" smtClean="0"/>
              <a:t> И звенит, звенит, в кустах пропав!</a:t>
            </a:r>
          </a:p>
          <a:p>
            <a:pPr eaLnBrk="1" hangingPunct="1">
              <a:buFontTx/>
              <a:buNone/>
            </a:pPr>
            <a:r>
              <a:rPr lang="ru-RU" altLang="ru-RU" sz="2400" b="1" dirty="0" smtClean="0"/>
              <a:t> И вдали, вдали призывно машет </a:t>
            </a:r>
          </a:p>
          <a:p>
            <a:pPr eaLnBrk="1" hangingPunct="1">
              <a:buFontTx/>
              <a:buNone/>
            </a:pPr>
            <a:r>
              <a:rPr lang="ru-RU" altLang="ru-RU" sz="2400" b="1" dirty="0" smtClean="0"/>
              <a:t>Твой узорный, твой цветной рукав. </a:t>
            </a:r>
          </a:p>
        </p:txBody>
      </p:sp>
      <p:sp>
        <p:nvSpPr>
          <p:cNvPr id="8090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715000" y="685800"/>
            <a:ext cx="3429000" cy="54403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altLang="ru-RU" sz="2400" smtClean="0"/>
              <a:t>   Уже первая строка “Осенней воли” отсылает читателя к русской поэтической традиции размышлений о месте человека в природе, о его чувствах к ней: это </a:t>
            </a:r>
            <a:r>
              <a:rPr lang="ru-RU" altLang="ru-RU" sz="2400" smtClean="0">
                <a:solidFill>
                  <a:schemeClr val="accent2"/>
                </a:solidFill>
              </a:rPr>
              <a:t>парафраз </a:t>
            </a:r>
            <a:r>
              <a:rPr lang="ru-RU" altLang="ru-RU" sz="2400" smtClean="0"/>
              <a:t>строки Лермонтова </a:t>
            </a:r>
            <a:r>
              <a:rPr lang="ru-RU" altLang="ru-RU" sz="2400" smtClean="0">
                <a:solidFill>
                  <a:srgbClr val="000099"/>
                </a:solidFill>
              </a:rPr>
              <a:t>“Выхожу один я на дорогу”.</a:t>
            </a:r>
          </a:p>
        </p:txBody>
      </p:sp>
    </p:spTree>
    <p:extLst>
      <p:ext uri="{BB962C8B-B14F-4D97-AF65-F5344CB8AC3E}">
        <p14:creationId xmlns:p14="http://schemas.microsoft.com/office/powerpoint/2010/main" val="2416715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52400"/>
            <a:ext cx="5638800" cy="67056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b="1" smtClean="0"/>
              <a:t>Запою ли про свою удачу,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b="1" smtClean="0"/>
              <a:t> Как я молодость сгубил в хмелю...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b="1" smtClean="0"/>
              <a:t>Над печалью нив твоих заплачу,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b="1" smtClean="0"/>
              <a:t>Твой простор навеки полюблю...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b="1" smtClean="0"/>
              <a:t>Много нас — свободных, юных, статных — Умирает, не любя...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b="1" smtClean="0">
                <a:solidFill>
                  <a:srgbClr val="663300"/>
                </a:solidFill>
              </a:rPr>
              <a:t>Приюти ты в далях необъятных!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b="1" smtClean="0"/>
              <a:t>Как и жить и плакать без тебя!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b="1" smtClean="0"/>
              <a:t>Июль 1905 </a:t>
            </a:r>
          </a:p>
        </p:txBody>
      </p:sp>
      <p:sp>
        <p:nvSpPr>
          <p:cNvPr id="83971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5105400" y="152400"/>
            <a:ext cx="4038600" cy="67056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b="1" smtClean="0"/>
              <a:t>    Есть желание слиться навек с природой, противопоставленное смерти: у Лермонтова герой хочет “забыться и заснуть! // Но не тем холодным сном могилы…”, а так, чтобы рядом</a:t>
            </a:r>
            <a:endParaRPr lang="ru-RU" altLang="ru-RU" b="1" i="1" smtClean="0"/>
          </a:p>
          <a:p>
            <a:pPr eaLnBrk="1" hangingPunct="1">
              <a:lnSpc>
                <a:spcPct val="90000"/>
              </a:lnSpc>
            </a:pPr>
            <a:r>
              <a:rPr lang="ru-RU" altLang="ru-RU" b="1" i="1" smtClean="0"/>
              <a:t>…вечно зеленея,</a:t>
            </a:r>
            <a:br>
              <a:rPr lang="ru-RU" altLang="ru-RU" b="1" i="1" smtClean="0"/>
            </a:br>
            <a:r>
              <a:rPr lang="ru-RU" altLang="ru-RU" b="1" i="1" smtClean="0"/>
              <a:t>Тёмный дуб склонялся и шумел.</a:t>
            </a:r>
          </a:p>
          <a:p>
            <a:pPr eaLnBrk="1" hangingPunct="1">
              <a:lnSpc>
                <a:spcPct val="90000"/>
              </a:lnSpc>
            </a:pPr>
            <a:endParaRPr lang="ru-RU" altLang="ru-RU" b="1" smtClean="0"/>
          </a:p>
        </p:txBody>
      </p:sp>
    </p:spTree>
    <p:extLst>
      <p:ext uri="{BB962C8B-B14F-4D97-AF65-F5344CB8AC3E}">
        <p14:creationId xmlns:p14="http://schemas.microsoft.com/office/powerpoint/2010/main" val="3476285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228600"/>
            <a:ext cx="8991600" cy="66294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altLang="ru-RU" b="1" smtClean="0"/>
              <a:t>   Переклички с этим лермонтовским стихотворением мы встречаем и дальше: появляется </a:t>
            </a:r>
            <a:r>
              <a:rPr lang="ru-RU" altLang="ru-RU" b="1" smtClean="0">
                <a:solidFill>
                  <a:schemeClr val="accent2"/>
                </a:solidFill>
              </a:rPr>
              <a:t>тема одиночества, пустыни</a:t>
            </a:r>
            <a:r>
              <a:rPr lang="ru-RU" altLang="ru-RU" b="1" smtClean="0"/>
              <a:t> (герой оказывается один в безлюдном пустынном пространстве), дороги (у Лермонтова герой выходит “на дорогу”, у Блока — “на путь знакомый”), </a:t>
            </a:r>
            <a:r>
              <a:rPr lang="ru-RU" altLang="ru-RU" b="1" smtClean="0">
                <a:solidFill>
                  <a:schemeClr val="accent2"/>
                </a:solidFill>
              </a:rPr>
              <a:t>песни</a:t>
            </a:r>
            <a:r>
              <a:rPr lang="ru-RU" altLang="ru-RU" b="1" smtClean="0">
                <a:solidFill>
                  <a:srgbClr val="663300"/>
                </a:solidFill>
              </a:rPr>
              <a:t> </a:t>
            </a:r>
            <a:r>
              <a:rPr lang="ru-RU" altLang="ru-RU" b="1" smtClean="0"/>
              <a:t>(герой Лермонтова хочет “день и ночь” слушать “сладкий голос”, поющий про любовь, герой Блока — “голос Руси пьяной”, он слышит “нищего, распевающего псалмы”, поёт “про свою удачу”).</a:t>
            </a:r>
          </a:p>
          <a:p>
            <a:pPr eaLnBrk="1" hangingPunct="1"/>
            <a:endParaRPr lang="ru-RU" altLang="ru-RU" b="1" smtClean="0"/>
          </a:p>
          <a:p>
            <a:pPr eaLnBrk="1" hangingPunct="1"/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882359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4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305800" cy="457200"/>
          </a:xfrm>
        </p:spPr>
        <p:txBody>
          <a:bodyPr/>
          <a:lstStyle/>
          <a:p>
            <a:pPr eaLnBrk="1" hangingPunct="1"/>
            <a:r>
              <a:rPr lang="ru-RU" altLang="ru-RU" sz="3600" b="1" smtClean="0">
                <a:solidFill>
                  <a:srgbClr val="663300"/>
                </a:solidFill>
                <a:latin typeface="Book Antiqua" pitchFamily="18" charset="0"/>
              </a:rPr>
              <a:t>Тема одиночества, пустыни</a:t>
            </a:r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" y="762000"/>
            <a:ext cx="8001000" cy="60960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altLang="ru-RU" sz="3200" b="1" smtClean="0"/>
              <a:t>Кто взманил меня </a:t>
            </a:r>
            <a:r>
              <a:rPr lang="ru-RU" altLang="ru-RU" sz="3200" b="1" smtClean="0">
                <a:solidFill>
                  <a:srgbClr val="663300"/>
                </a:solidFill>
              </a:rPr>
              <a:t>на путь знакомый,</a:t>
            </a:r>
          </a:p>
          <a:p>
            <a:pPr eaLnBrk="1" hangingPunct="1">
              <a:buFontTx/>
              <a:buNone/>
            </a:pPr>
            <a:r>
              <a:rPr lang="ru-RU" altLang="ru-RU" sz="3200" b="1" smtClean="0"/>
              <a:t> Усмехнулся мне в окно тюрьмы? </a:t>
            </a:r>
          </a:p>
          <a:p>
            <a:pPr eaLnBrk="1" hangingPunct="1">
              <a:buFontTx/>
              <a:buNone/>
            </a:pPr>
            <a:r>
              <a:rPr lang="ru-RU" altLang="ru-RU" sz="3200" b="1" smtClean="0"/>
              <a:t>Или — каменным путем влекомый</a:t>
            </a:r>
          </a:p>
          <a:p>
            <a:pPr eaLnBrk="1" hangingPunct="1">
              <a:buFontTx/>
              <a:buNone/>
            </a:pPr>
            <a:r>
              <a:rPr lang="ru-RU" altLang="ru-RU" sz="3200" b="1" smtClean="0"/>
              <a:t> Нищий, распевающий псалмы? </a:t>
            </a:r>
          </a:p>
          <a:p>
            <a:pPr eaLnBrk="1" hangingPunct="1">
              <a:buFontTx/>
              <a:buNone/>
            </a:pPr>
            <a:r>
              <a:rPr lang="ru-RU" altLang="ru-RU" sz="3200" b="1" smtClean="0"/>
              <a:t>Нет, иду я в путь никем не званый,</a:t>
            </a:r>
          </a:p>
          <a:p>
            <a:pPr eaLnBrk="1" hangingPunct="1">
              <a:buFontTx/>
              <a:buNone/>
            </a:pPr>
            <a:r>
              <a:rPr lang="ru-RU" altLang="ru-RU" sz="3200" b="1" smtClean="0"/>
              <a:t> И земля да будет мне легка!</a:t>
            </a:r>
          </a:p>
          <a:p>
            <a:pPr eaLnBrk="1" hangingPunct="1">
              <a:buFontTx/>
              <a:buNone/>
            </a:pPr>
            <a:r>
              <a:rPr lang="ru-RU" altLang="ru-RU" sz="3200" b="1" smtClean="0"/>
              <a:t> Буду слушать голос Руси пьяной,</a:t>
            </a:r>
          </a:p>
          <a:p>
            <a:pPr eaLnBrk="1" hangingPunct="1">
              <a:buFontTx/>
              <a:buNone/>
            </a:pPr>
            <a:r>
              <a:rPr lang="ru-RU" altLang="ru-RU" sz="3200" b="1" smtClean="0"/>
              <a:t> Отдыхать под крышей кабака. </a:t>
            </a:r>
          </a:p>
        </p:txBody>
      </p:sp>
      <p:sp>
        <p:nvSpPr>
          <p:cNvPr id="81924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0" y="6705600"/>
            <a:ext cx="4572000" cy="1524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ru-RU" altLang="ru-RU" sz="800" b="1" smtClean="0"/>
          </a:p>
        </p:txBody>
      </p:sp>
    </p:spTree>
    <p:extLst>
      <p:ext uri="{BB962C8B-B14F-4D97-AF65-F5344CB8AC3E}">
        <p14:creationId xmlns:p14="http://schemas.microsoft.com/office/powerpoint/2010/main" val="4289598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8" descr="Левитан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0" y="990600"/>
            <a:ext cx="4572000" cy="5867400"/>
          </a:xfrm>
          <a:noFill/>
        </p:spPr>
      </p:pic>
      <p:pic>
        <p:nvPicPr>
          <p:cNvPr id="84995" name="Picture 9" descr="Гум фон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990600"/>
            <a:ext cx="4572000" cy="5867400"/>
          </a:xfrm>
          <a:noFill/>
        </p:spPr>
      </p:pic>
      <p:sp>
        <p:nvSpPr>
          <p:cNvPr id="8499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066800"/>
          </a:xfrm>
          <a:solidFill>
            <a:srgbClr val="FFCC99"/>
          </a:solidFill>
        </p:spPr>
        <p:txBody>
          <a:bodyPr/>
          <a:lstStyle/>
          <a:p>
            <a:pPr eaLnBrk="1" hangingPunct="1"/>
            <a:r>
              <a:rPr lang="ru-RU" altLang="ru-RU" sz="3200" b="1" smtClean="0">
                <a:latin typeface="Book Antiqua" pitchFamily="18" charset="0"/>
              </a:rPr>
              <a:t>Однако у этих двух стихотворений есть очень важное различие:</a:t>
            </a:r>
          </a:p>
        </p:txBody>
      </p:sp>
      <p:sp>
        <p:nvSpPr>
          <p:cNvPr id="84997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1066800"/>
            <a:ext cx="4343400" cy="55626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2800" smtClean="0"/>
              <a:t>    </a:t>
            </a:r>
            <a:r>
              <a:rPr lang="ru-RU" altLang="ru-RU" sz="3600" b="1" smtClean="0"/>
              <a:t>У Лермонтова описывается какая-то абстрактная земля, “пустыня”, которая “внемлет Богу”, и “искать свободы и покоя” в ней. </a:t>
            </a:r>
          </a:p>
        </p:txBody>
      </p:sp>
      <p:sp>
        <p:nvSpPr>
          <p:cNvPr id="84998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648200" y="1066800"/>
            <a:ext cx="4495800" cy="57912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1200" smtClean="0"/>
              <a:t>   </a:t>
            </a:r>
            <a:r>
              <a:rPr lang="ru-RU" altLang="ru-RU" b="1" smtClean="0"/>
              <a:t>У Блока желанная земля — это его родина, его родная земля — Русь — и родная природа, которую можно просто любить.</a:t>
            </a:r>
          </a:p>
          <a:p>
            <a:pPr eaLnBrk="1" hangingPunct="1">
              <a:lnSpc>
                <a:spcPct val="80000"/>
              </a:lnSpc>
            </a:pPr>
            <a:endParaRPr lang="ru-RU" altLang="ru-RU" b="1" smtClean="0"/>
          </a:p>
        </p:txBody>
      </p:sp>
    </p:spTree>
    <p:extLst>
      <p:ext uri="{BB962C8B-B14F-4D97-AF65-F5344CB8AC3E}">
        <p14:creationId xmlns:p14="http://schemas.microsoft.com/office/powerpoint/2010/main" val="773256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6" descr="Глазунов Плёс Церковь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</p:spPr>
      </p:pic>
      <p:sp>
        <p:nvSpPr>
          <p:cNvPr id="86019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0"/>
            <a:ext cx="9144000" cy="19050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4400" b="1" smtClean="0">
                <a:solidFill>
                  <a:srgbClr val="663300"/>
                </a:solidFill>
                <a:latin typeface="Book Antiqua" pitchFamily="18" charset="0"/>
              </a:rPr>
              <a:t>Приюти ты в далях необъятных!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4400" b="1" smtClean="0">
                <a:solidFill>
                  <a:srgbClr val="663300"/>
                </a:solidFill>
                <a:latin typeface="Book Antiqua" pitchFamily="18" charset="0"/>
              </a:rPr>
              <a:t>Как и жить и плакать без тебя!</a:t>
            </a:r>
            <a:r>
              <a:rPr lang="ru-RU" altLang="ru-RU" sz="3600" b="1" smtClean="0">
                <a:solidFill>
                  <a:srgbClr val="663300"/>
                </a:solidFill>
                <a:latin typeface="Book Antiqua" pitchFamily="18" charset="0"/>
              </a:rPr>
              <a:t> </a:t>
            </a:r>
          </a:p>
        </p:txBody>
      </p:sp>
      <p:sp>
        <p:nvSpPr>
          <p:cNvPr id="86020" name="Rectangle 7"/>
          <p:cNvSpPr>
            <a:spLocks noChangeArrowheads="1"/>
          </p:cNvSpPr>
          <p:nvPr/>
        </p:nvSpPr>
        <p:spPr bwMode="auto">
          <a:xfrm>
            <a:off x="6781800" y="6629400"/>
            <a:ext cx="23622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800" smtClean="0">
                <a:solidFill>
                  <a:srgbClr val="000000"/>
                </a:solidFill>
              </a:rPr>
              <a:t>И. Глазунов</a:t>
            </a:r>
          </a:p>
        </p:txBody>
      </p:sp>
    </p:spTree>
    <p:extLst>
      <p:ext uri="{BB962C8B-B14F-4D97-AF65-F5344CB8AC3E}">
        <p14:creationId xmlns:p14="http://schemas.microsoft.com/office/powerpoint/2010/main" val="34107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9" descr="дождик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381000" y="0"/>
            <a:ext cx="9525000" cy="6858000"/>
          </a:xfrm>
          <a:noFill/>
        </p:spPr>
      </p:pic>
      <p:sp>
        <p:nvSpPr>
          <p:cNvPr id="87043" name="Rectangle 5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228600"/>
            <a:ext cx="9144000" cy="66294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altLang="ru-RU" sz="4400" b="1" i="1" smtClean="0"/>
              <a:t>  Однако родина в “Осенней воле” — это не только простор</a:t>
            </a:r>
            <a:r>
              <a:rPr lang="ru-RU" altLang="ru-RU" sz="4400" b="1" smtClean="0"/>
              <a:t>. В стихотворении есть детали, показывающие “страны родимой нищету”: пустынный путь, “жёлтой глины скудные пласты”, нищий, “мокрые долы”. </a:t>
            </a:r>
          </a:p>
          <a:p>
            <a:pPr eaLnBrk="1" hangingPunct="1"/>
            <a:endParaRPr lang="ru-RU" altLang="ru-RU" sz="4400" b="1" smtClean="0"/>
          </a:p>
          <a:p>
            <a:pPr eaLnBrk="1" hangingPunct="1"/>
            <a:endParaRPr lang="ru-RU" altLang="ru-RU" sz="4400" b="1" smtClean="0"/>
          </a:p>
        </p:txBody>
      </p:sp>
    </p:spTree>
    <p:extLst>
      <p:ext uri="{BB962C8B-B14F-4D97-AF65-F5344CB8AC3E}">
        <p14:creationId xmlns:p14="http://schemas.microsoft.com/office/powerpoint/2010/main" val="1421069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sp>
        <p:nvSpPr>
          <p:cNvPr id="88067" name="Rectangle 5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6019800" y="0"/>
            <a:ext cx="3124200" cy="6858000"/>
          </a:xfrm>
          <a:solidFill>
            <a:srgbClr val="FF0000"/>
          </a:solidFill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altLang="ru-RU" sz="2400" i="1" smtClean="0">
                <a:solidFill>
                  <a:schemeClr val="bg1"/>
                </a:solidFill>
              </a:rPr>
              <a:t>На этом тусклом фоне есть яркие пятна, выделенные цветом, интонацией:</a:t>
            </a:r>
            <a:r>
              <a:rPr lang="ru-RU" altLang="ru-RU" sz="2400" smtClean="0">
                <a:solidFill>
                  <a:schemeClr val="bg1"/>
                </a:solidFill>
              </a:rPr>
              <a:t> </a:t>
            </a:r>
            <a:r>
              <a:rPr lang="ru-RU" altLang="ru-RU" sz="2400" b="1" smtClean="0">
                <a:solidFill>
                  <a:schemeClr val="bg1"/>
                </a:solidFill>
              </a:rPr>
              <a:t>красный цвет “густых рябин</a:t>
            </a:r>
            <a:r>
              <a:rPr lang="ru-RU" altLang="ru-RU" sz="2400" smtClean="0">
                <a:solidFill>
                  <a:schemeClr val="bg1"/>
                </a:solidFill>
              </a:rPr>
              <a:t> в проезжих селах” во втором четверостишии, в третьем герою “призывно машет” </a:t>
            </a:r>
            <a:r>
              <a:rPr lang="ru-RU" altLang="ru-RU" sz="2400" b="1" smtClean="0">
                <a:solidFill>
                  <a:schemeClr val="bg1"/>
                </a:solidFill>
              </a:rPr>
              <a:t>узорный, “цветной рукав</a:t>
            </a:r>
            <a:r>
              <a:rPr lang="ru-RU" altLang="ru-RU" sz="2400" smtClean="0">
                <a:solidFill>
                  <a:schemeClr val="bg1"/>
                </a:solidFill>
              </a:rPr>
              <a:t>”, а рядом “пляшет // И звенит, звенит, в кустах пропав”, его веселье. </a:t>
            </a:r>
          </a:p>
          <a:p>
            <a:pPr eaLnBrk="1" hangingPunct="1">
              <a:lnSpc>
                <a:spcPct val="90000"/>
              </a:lnSpc>
            </a:pPr>
            <a:endParaRPr lang="ru-RU" altLang="ru-RU" sz="2400" smtClean="0">
              <a:solidFill>
                <a:schemeClr val="bg1"/>
              </a:solidFill>
            </a:endParaRPr>
          </a:p>
        </p:txBody>
      </p:sp>
      <p:pic>
        <p:nvPicPr>
          <p:cNvPr id="88068" name="Picture 8" descr="блок рябина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6116638" cy="6858000"/>
          </a:xfrm>
          <a:noFill/>
        </p:spPr>
      </p:pic>
    </p:spTree>
    <p:extLst>
      <p:ext uri="{BB962C8B-B14F-4D97-AF65-F5344CB8AC3E}">
        <p14:creationId xmlns:p14="http://schemas.microsoft.com/office/powerpoint/2010/main" val="1039708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4"/>
          <p:cNvSpPr>
            <a:spLocks noGrp="1" noChangeArrowheads="1"/>
          </p:cNvSpPr>
          <p:nvPr>
            <p:ph type="title"/>
          </p:nvPr>
        </p:nvSpPr>
        <p:spPr>
          <a:xfrm flipV="1">
            <a:off x="457200" y="0"/>
            <a:ext cx="8229600" cy="274638"/>
          </a:xfrm>
        </p:spPr>
        <p:txBody>
          <a:bodyPr/>
          <a:lstStyle/>
          <a:p>
            <a:pPr eaLnBrk="1" hangingPunct="1"/>
            <a:endParaRPr lang="ru-RU" altLang="ru-RU" sz="4000" smtClean="0"/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4191000" cy="6858000"/>
          </a:xfrm>
          <a:solidFill>
            <a:srgbClr val="FF0000"/>
          </a:solidFill>
        </p:spPr>
        <p:txBody>
          <a:bodyPr/>
          <a:lstStyle/>
          <a:p>
            <a:pPr eaLnBrk="1" hangingPunct="1">
              <a:buFontTx/>
              <a:buNone/>
            </a:pPr>
            <a:r>
              <a:rPr lang="ru-RU" altLang="ru-RU" sz="3600" b="1" smtClean="0">
                <a:solidFill>
                  <a:schemeClr val="bg1"/>
                </a:solidFill>
              </a:rPr>
              <a:t>  Тема России для Блока глубоко личная, поэтому образ родины переплетается с образом женщины.</a:t>
            </a:r>
          </a:p>
          <a:p>
            <a:pPr eaLnBrk="1" hangingPunct="1"/>
            <a:endParaRPr lang="ru-RU" altLang="ru-RU" sz="3600" b="1" smtClean="0">
              <a:solidFill>
                <a:schemeClr val="bg1"/>
              </a:solidFill>
            </a:endParaRPr>
          </a:p>
        </p:txBody>
      </p:sp>
      <p:pic>
        <p:nvPicPr>
          <p:cNvPr id="89092" name="Picture 6" descr="блок рябина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14800" y="0"/>
            <a:ext cx="5029200" cy="6858000"/>
          </a:xfrm>
          <a:noFill/>
        </p:spPr>
      </p:pic>
    </p:spTree>
    <p:extLst>
      <p:ext uri="{BB962C8B-B14F-4D97-AF65-F5344CB8AC3E}">
        <p14:creationId xmlns:p14="http://schemas.microsoft.com/office/powerpoint/2010/main" val="520268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8" descr="Блок изб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</p:spPr>
      </p:pic>
      <p:sp>
        <p:nvSpPr>
          <p:cNvPr id="9011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-228600" y="0"/>
            <a:ext cx="5791200" cy="6858000"/>
          </a:xfrm>
        </p:spPr>
        <p:txBody>
          <a:bodyPr/>
          <a:lstStyle/>
          <a:p>
            <a:pPr eaLnBrk="1" hangingPunct="1"/>
            <a:r>
              <a:rPr lang="ru-RU" altLang="ru-RU" sz="2800" b="1" smtClean="0"/>
              <a:t>Это напоминает нам строки из стихотворения Лермонтова “Родина”:</a:t>
            </a:r>
            <a:endParaRPr lang="ru-RU" altLang="ru-RU" sz="2800" b="1" i="1" smtClean="0"/>
          </a:p>
          <a:p>
            <a:pPr eaLnBrk="1" hangingPunct="1"/>
            <a:r>
              <a:rPr lang="ru-RU" altLang="ru-RU" sz="2800" b="1" i="1" smtClean="0"/>
              <a:t>С отрадой, многим незнакомой,</a:t>
            </a:r>
            <a:br>
              <a:rPr lang="ru-RU" altLang="ru-RU" sz="2800" b="1" i="1" smtClean="0"/>
            </a:br>
            <a:r>
              <a:rPr lang="ru-RU" altLang="ru-RU" sz="2800" b="1" i="1" smtClean="0"/>
              <a:t>Я вижу полное гумно,</a:t>
            </a:r>
            <a:br>
              <a:rPr lang="ru-RU" altLang="ru-RU" sz="2800" b="1" i="1" smtClean="0"/>
            </a:br>
            <a:r>
              <a:rPr lang="ru-RU" altLang="ru-RU" sz="2800" b="1" i="1" smtClean="0"/>
              <a:t>Избу, покрытую соломой,</a:t>
            </a:r>
            <a:br>
              <a:rPr lang="ru-RU" altLang="ru-RU" sz="2800" b="1" i="1" smtClean="0"/>
            </a:br>
            <a:r>
              <a:rPr lang="ru-RU" altLang="ru-RU" sz="2800" b="1" i="1" smtClean="0"/>
              <a:t>С резными ставнями окно;</a:t>
            </a:r>
            <a:br>
              <a:rPr lang="ru-RU" altLang="ru-RU" sz="2800" b="1" i="1" smtClean="0"/>
            </a:br>
            <a:r>
              <a:rPr lang="ru-RU" altLang="ru-RU" sz="2800" b="1" i="1" smtClean="0"/>
              <a:t>И в праздник, вечером росистым,</a:t>
            </a:r>
            <a:br>
              <a:rPr lang="ru-RU" altLang="ru-RU" sz="2800" b="1" i="1" smtClean="0"/>
            </a:br>
            <a:r>
              <a:rPr lang="ru-RU" altLang="ru-RU" sz="2800" b="1" i="1" smtClean="0"/>
              <a:t>Смотреть до полночи готов</a:t>
            </a:r>
            <a:br>
              <a:rPr lang="ru-RU" altLang="ru-RU" sz="2800" b="1" i="1" smtClean="0"/>
            </a:br>
            <a:r>
              <a:rPr lang="ru-RU" altLang="ru-RU" sz="2800" b="1" i="1" smtClean="0"/>
              <a:t>На пляску с топаньем и свистом</a:t>
            </a:r>
            <a:br>
              <a:rPr lang="ru-RU" altLang="ru-RU" sz="2800" b="1" i="1" smtClean="0"/>
            </a:br>
            <a:r>
              <a:rPr lang="ru-RU" altLang="ru-RU" sz="2800" b="1" i="1" smtClean="0"/>
              <a:t>Под говор пьяных мужиков.</a:t>
            </a:r>
            <a:r>
              <a:rPr lang="ru-RU" altLang="ru-RU" sz="2800" b="1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4940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6" descr="И Левитан Над вечным покоем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7086600"/>
          </a:xfrm>
          <a:noFill/>
        </p:spPr>
      </p:pic>
      <p:sp>
        <p:nvSpPr>
          <p:cNvPr id="9113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9144000" cy="54864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altLang="ru-RU" sz="2800" smtClean="0"/>
              <a:t>    Эти два стихотворения </a:t>
            </a:r>
            <a:r>
              <a:rPr lang="ru-RU" altLang="ru-RU" sz="2800" b="1" smtClean="0"/>
              <a:t>объединяет  тема странности любви героя к родине</a:t>
            </a:r>
            <a:r>
              <a:rPr lang="ru-RU" altLang="ru-RU" sz="2800" smtClean="0"/>
              <a:t>. Но любовь эта разная. Лермонтовский герой говорит о своей любви как о не поддающейся никакому разумному истолкованию (“Не победит её рассудок мой”). Он отказывается от любви и уважения к России как к стране, славной своими воинскими победами, к Руси с её “тёмной старины заветными преданьями” и испытывает нелогичную, непонятную привязанность к простой, незаметной жизни в русских деревнях.</a:t>
            </a:r>
          </a:p>
          <a:p>
            <a:pPr eaLnBrk="1" hangingPunct="1">
              <a:buFontTx/>
              <a:buNone/>
            </a:pPr>
            <a:r>
              <a:rPr lang="ru-RU" altLang="ru-RU" sz="2800" smtClean="0"/>
              <a:t> </a:t>
            </a:r>
          </a:p>
        </p:txBody>
      </p:sp>
      <p:sp>
        <p:nvSpPr>
          <p:cNvPr id="91140" name="Rectangle 7"/>
          <p:cNvSpPr>
            <a:spLocks noChangeArrowheads="1"/>
          </p:cNvSpPr>
          <p:nvPr/>
        </p:nvSpPr>
        <p:spPr bwMode="auto">
          <a:xfrm>
            <a:off x="6324600" y="6400800"/>
            <a:ext cx="2819400" cy="457200"/>
          </a:xfrm>
          <a:prstGeom prst="rect">
            <a:avLst/>
          </a:prstGeom>
          <a:solidFill>
            <a:srgbClr val="9C9CE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800" smtClean="0">
                <a:solidFill>
                  <a:srgbClr val="333399"/>
                </a:solidFill>
              </a:rPr>
              <a:t>И. Левитан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800" smtClean="0">
                <a:solidFill>
                  <a:srgbClr val="333399"/>
                </a:solidFill>
              </a:rPr>
              <a:t>«Над вечным покоем»</a:t>
            </a:r>
          </a:p>
        </p:txBody>
      </p:sp>
    </p:spTree>
    <p:extLst>
      <p:ext uri="{BB962C8B-B14F-4D97-AF65-F5344CB8AC3E}">
        <p14:creationId xmlns:p14="http://schemas.microsoft.com/office/powerpoint/2010/main" val="366420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28600"/>
            <a:ext cx="8229600" cy="63246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altLang="ru-RU" sz="2800" smtClean="0"/>
              <a:t>   Герою Блока, наоборот, именно родина может дать покой и ясность. Он не в силах противиться желанию уйти в эти “дали необъятные” и не знает, как жить без них (“Как и жить и плакать без тебя!”). </a:t>
            </a:r>
          </a:p>
          <a:p>
            <a:pPr eaLnBrk="1" hangingPunct="1">
              <a:buFontTx/>
              <a:buNone/>
            </a:pPr>
            <a:r>
              <a:rPr lang="ru-RU" altLang="ru-RU" sz="2800" smtClean="0"/>
              <a:t>    В желании героя соединиться с родиной есть некоторое противоречие: </a:t>
            </a:r>
            <a:r>
              <a:rPr lang="ru-RU" altLang="ru-RU" sz="2800" b="1" smtClean="0"/>
              <a:t>он ищет покоя, приюта, любви, а устремляется в “дали необъятные”,</a:t>
            </a:r>
            <a:r>
              <a:rPr lang="ru-RU" altLang="ru-RU" sz="2800" smtClean="0"/>
              <a:t> которые как раз “приютить” не могут. Однако герой осознаёт всё это и своё обращение к родине воспринимает как сознательный выбор (не случайно в названии стихотворения присутствует слово “воля”):</a:t>
            </a:r>
            <a:endParaRPr lang="ru-RU" altLang="ru-RU" sz="2800" i="1" smtClean="0"/>
          </a:p>
          <a:p>
            <a:pPr eaLnBrk="1" hangingPunct="1">
              <a:buFontTx/>
              <a:buNone/>
            </a:pPr>
            <a:r>
              <a:rPr lang="ru-RU" altLang="ru-RU" sz="2800" i="1" smtClean="0"/>
              <a:t>   Нет, иду я в путь никем не званый...</a:t>
            </a:r>
          </a:p>
        </p:txBody>
      </p:sp>
    </p:spTree>
    <p:extLst>
      <p:ext uri="{BB962C8B-B14F-4D97-AF65-F5344CB8AC3E}">
        <p14:creationId xmlns:p14="http://schemas.microsoft.com/office/powerpoint/2010/main" val="3414160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6" descr="Блок избы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304800" y="0"/>
            <a:ext cx="9448800" cy="6858000"/>
          </a:xfrm>
          <a:noFill/>
        </p:spPr>
      </p:pic>
      <p:sp>
        <p:nvSpPr>
          <p:cNvPr id="931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-228600" y="4343400"/>
            <a:ext cx="9220200" cy="2514600"/>
          </a:xfrm>
          <a:solidFill>
            <a:srgbClr val="808080"/>
          </a:solidFill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2000" b="1" smtClean="0"/>
              <a:t>     Всё стихотворение написано </a:t>
            </a:r>
            <a:r>
              <a:rPr lang="ru-RU" altLang="ru-RU" sz="2000" b="1" i="1" smtClean="0"/>
              <a:t>пятистопным хореем</a:t>
            </a:r>
            <a:r>
              <a:rPr lang="ru-RU" altLang="ru-RU" sz="2000" b="1" smtClean="0"/>
              <a:t> — размером, традиционно использующимся в русской поэзии для размышлений на философские темы. Выделяется одна строка в последнем четверостишии, написанная трехстопным хореем, — “Умирает, не любя”. Так дополнительно подчёркивается эта “странная любовь” к родине, соединяющая жизнь и смерть, радость и плач.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altLang="ru-RU" sz="2000" b="1" smtClean="0"/>
          </a:p>
        </p:txBody>
      </p:sp>
    </p:spTree>
    <p:extLst>
      <p:ext uri="{BB962C8B-B14F-4D97-AF65-F5344CB8AC3E}">
        <p14:creationId xmlns:p14="http://schemas.microsoft.com/office/powerpoint/2010/main" val="3486328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ru-RU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ru-RU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ru-RU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ru-RU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ru-RU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ru-RU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ru-RU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ru-RU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4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ru-RU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ru-RU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5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ru-RU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ru-RU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6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ru-RU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ru-RU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7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ru-RU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ru-RU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8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ru-RU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ru-RU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9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ru-RU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ru-RU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10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ru-RU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ru-RU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11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ru-RU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ru-RU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12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ru-RU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ru-RU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823</Words>
  <Application>Microsoft Office PowerPoint</Application>
  <PresentationFormat>Экран (4:3)</PresentationFormat>
  <Paragraphs>53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13</vt:i4>
      </vt:variant>
      <vt:variant>
        <vt:lpstr>Заголовки слайдов</vt:lpstr>
      </vt:variant>
      <vt:variant>
        <vt:i4>13</vt:i4>
      </vt:variant>
    </vt:vector>
  </HeadingPairs>
  <TitlesOfParts>
    <vt:vector size="26" baseType="lpstr">
      <vt:lpstr>Оформление по умолчанию</vt:lpstr>
      <vt:lpstr>1_Оформление по умолчанию</vt:lpstr>
      <vt:lpstr>2_Оформление по умолчанию</vt:lpstr>
      <vt:lpstr>3_Оформление по умолчанию</vt:lpstr>
      <vt:lpstr>4_Оформление по умолчанию</vt:lpstr>
      <vt:lpstr>5_Оформление по умолчанию</vt:lpstr>
      <vt:lpstr>6_Оформление по умолчанию</vt:lpstr>
      <vt:lpstr>7_Оформление по умолчанию</vt:lpstr>
      <vt:lpstr>8_Оформление по умолчанию</vt:lpstr>
      <vt:lpstr>9_Оформление по умолчанию</vt:lpstr>
      <vt:lpstr>10_Оформление по умолчанию</vt:lpstr>
      <vt:lpstr>11_Оформление по умолчанию</vt:lpstr>
      <vt:lpstr>12_Оформление по умолчанию</vt:lpstr>
      <vt:lpstr>«ОСЕННЯЯ ВОЛЯ»</vt:lpstr>
      <vt:lpstr>Презентация PowerPoint</vt:lpstr>
      <vt:lpstr>Презентация PowerPoint</vt:lpstr>
      <vt:lpstr>Тема одиночества, пустыни</vt:lpstr>
      <vt:lpstr>Однако у этих двух стихотворений есть очень важное различие: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Ольга</dc:creator>
  <cp:lastModifiedBy>Ольга</cp:lastModifiedBy>
  <cp:revision>2</cp:revision>
  <dcterms:created xsi:type="dcterms:W3CDTF">2017-01-22T09:45:36Z</dcterms:created>
  <dcterms:modified xsi:type="dcterms:W3CDTF">2017-01-23T01:38:45Z</dcterms:modified>
</cp:coreProperties>
</file>